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83" r:id="rId2"/>
    <p:sldMasterId id="2147483691" r:id="rId3"/>
  </p:sldMasterIdLst>
  <p:notesMasterIdLst>
    <p:notesMasterId r:id="rId13"/>
  </p:notesMasterIdLst>
  <p:sldIdLst>
    <p:sldId id="804" r:id="rId4"/>
    <p:sldId id="259" r:id="rId5"/>
    <p:sldId id="805" r:id="rId6"/>
    <p:sldId id="806" r:id="rId7"/>
    <p:sldId id="593" r:id="rId8"/>
    <p:sldId id="803" r:id="rId9"/>
    <p:sldId id="776" r:id="rId10"/>
    <p:sldId id="777" r:id="rId11"/>
    <p:sldId id="8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1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550"/>
    <p:restoredTop sz="86400"/>
  </p:normalViewPr>
  <p:slideViewPr>
    <p:cSldViewPr snapToGrid="0" snapToObjects="1">
      <p:cViewPr varScale="1">
        <p:scale>
          <a:sx n="38" d="100"/>
          <a:sy n="38" d="100"/>
        </p:scale>
        <p:origin x="192" y="1784"/>
      </p:cViewPr>
      <p:guideLst>
        <p:guide orient="horz" pos="2160"/>
        <p:guide pos="1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31070-6921-3A4F-A408-A2A1A3EF744B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16565-E658-AD4D-8ABE-5C03B235A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85458" y="0"/>
            <a:ext cx="94314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2C5B7-E79D-3B44-B3FA-F11871D9E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4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34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85458" y="0"/>
            <a:ext cx="94314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0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72FDC-CDDF-254F-A007-C9DE17045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4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85900" y="0"/>
            <a:ext cx="9331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3" y="274638"/>
            <a:ext cx="90056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463" y="1600201"/>
            <a:ext cx="9005637" cy="4525963"/>
          </a:xfrm>
        </p:spPr>
        <p:txBody>
          <a:bodyPr/>
          <a:lstStyle>
            <a:lvl1pPr>
              <a:defRPr sz="320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273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85900" y="0"/>
            <a:ext cx="9331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3" y="274638"/>
            <a:ext cx="90056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00463" y="1600201"/>
            <a:ext cx="9005637" cy="4525963"/>
          </a:xfrm>
        </p:spPr>
        <p:txBody>
          <a:bodyPr/>
          <a:lstStyle>
            <a:lvl1pPr marL="377727" indent="-274320"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231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85900" y="0"/>
            <a:ext cx="9331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3" y="274637"/>
            <a:ext cx="9005637" cy="20033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463" y="2502568"/>
            <a:ext cx="9005637" cy="3623596"/>
          </a:xfrm>
        </p:spPr>
        <p:txBody>
          <a:bodyPr/>
          <a:lstStyle>
            <a:lvl1pPr marL="286287" indent="-457200">
              <a:buFontTx/>
              <a:buNone/>
              <a:defRPr sz="3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666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85458" y="0"/>
            <a:ext cx="94314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85900" y="0"/>
            <a:ext cx="9331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3" y="274638"/>
            <a:ext cx="90056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463" y="1600201"/>
            <a:ext cx="9005637" cy="4525963"/>
          </a:xfrm>
        </p:spPr>
        <p:txBody>
          <a:bodyPr/>
          <a:lstStyle>
            <a:lvl1pPr>
              <a:defRPr sz="320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23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0FC5-3895-5148-93DF-01E157A975D4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F08A-4321-8D46-8732-E4A31869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85900" y="0"/>
            <a:ext cx="9331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3" y="274638"/>
            <a:ext cx="90056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00463" y="1600201"/>
            <a:ext cx="9005637" cy="4525963"/>
          </a:xfrm>
        </p:spPr>
        <p:txBody>
          <a:bodyPr/>
          <a:lstStyle>
            <a:lvl1pPr marL="377727" indent="-274320"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544246" indent="0">
              <a:buNone/>
              <a:defRPr sz="3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147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85900" y="0"/>
            <a:ext cx="9331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3" y="274638"/>
            <a:ext cx="9005637" cy="1825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463" y="2277978"/>
            <a:ext cx="9005637" cy="3848186"/>
          </a:xfrm>
        </p:spPr>
        <p:txBody>
          <a:bodyPr/>
          <a:lstStyle>
            <a:lvl1pPr marL="286287" indent="-457200">
              <a:buFontTx/>
              <a:buNone/>
              <a:defRPr sz="3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454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85458" y="0"/>
            <a:ext cx="94314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35350"/>
            <a:ext cx="6980766" cy="1362075"/>
          </a:xfrm>
        </p:spPr>
        <p:txBody>
          <a:bodyPr lIns="0" tIns="0" rIns="0" bIns="0" anchor="b" anchorCtr="0">
            <a:noAutofit/>
          </a:bodyPr>
          <a:lstStyle>
            <a:lvl1pPr algn="r">
              <a:defRPr sz="4800" b="1" cap="all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983479"/>
            <a:ext cx="6457950" cy="1566545"/>
          </a:xfrm>
        </p:spPr>
        <p:txBody>
          <a:bodyPr/>
          <a:lstStyle>
            <a:lvl1pPr marL="0" indent="0" algn="r">
              <a:buFont typeface="Wingdings" charset="2"/>
              <a:buNone/>
              <a:defRPr sz="320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91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85900" y="0"/>
            <a:ext cx="9331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3" y="274638"/>
            <a:ext cx="90056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463" y="1600201"/>
            <a:ext cx="9005637" cy="4525963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4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595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85900" y="0"/>
            <a:ext cx="9331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463" y="274637"/>
            <a:ext cx="9005637" cy="20033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463" y="2502568"/>
            <a:ext cx="9005637" cy="3623596"/>
          </a:xfrm>
        </p:spPr>
        <p:txBody>
          <a:bodyPr/>
          <a:lstStyle>
            <a:lvl1pPr marL="286287" indent="-457200">
              <a:buFontTx/>
              <a:buNone/>
              <a:defRPr sz="360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4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188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F645AA-AD1C-3443-9825-9082949F2D01}"/>
              </a:ext>
            </a:extLst>
          </p:cNvPr>
          <p:cNvSpPr/>
          <p:nvPr userDrawn="1"/>
        </p:nvSpPr>
        <p:spPr>
          <a:xfrm>
            <a:off x="1385458" y="0"/>
            <a:ext cx="94314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2119" y="274638"/>
            <a:ext cx="8983981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2119" y="1600201"/>
            <a:ext cx="8983981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81" r:id="rId3"/>
    <p:sldLayoutId id="2147483677" r:id="rId4"/>
    <p:sldLayoutId id="2147483676" r:id="rId5"/>
    <p:sldLayoutId id="2147483678" r:id="rId6"/>
  </p:sldLayoutIdLst>
  <p:txStyles>
    <p:titleStyle>
      <a:lvl1pPr algn="l" defTabSz="1088494" rtl="0" eaLnBrk="1" latinLnBrk="0" hangingPunct="1">
        <a:spcBef>
          <a:spcPct val="0"/>
        </a:spcBef>
        <a:buNone/>
        <a:defRPr sz="4800" b="1" kern="1200">
          <a:solidFill>
            <a:schemeClr val="bg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103407" indent="0" algn="l" defTabSz="1088494" rtl="0" eaLnBrk="1" latinLnBrk="0" hangingPunct="1">
        <a:spcBef>
          <a:spcPts val="1429"/>
        </a:spcBef>
        <a:buClr>
          <a:schemeClr val="bg1"/>
        </a:buClr>
        <a:buSzPct val="85000"/>
        <a:buFontTx/>
        <a:buNone/>
        <a:defRPr sz="2800" kern="1200">
          <a:solidFill>
            <a:schemeClr val="bg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884401" indent="-340155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360617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Helvetica"/>
          <a:ea typeface="+mn-ea"/>
          <a:cs typeface="+mn-cs"/>
        </a:defRPr>
      </a:lvl3pPr>
      <a:lvl4pPr marL="1904864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449111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993358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5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2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99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4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7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4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2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9728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5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936" userDrawn="1">
          <p15:clr>
            <a:srgbClr val="F26B43"/>
          </p15:clr>
        </p15:guide>
        <p15:guide id="4" pos="6744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54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xStyles>
    <p:titleStyle>
      <a:lvl1pPr algn="l" defTabSz="1088494" rtl="0" eaLnBrk="1" latinLnBrk="0" hangingPunct="1">
        <a:spcBef>
          <a:spcPct val="0"/>
        </a:spcBef>
        <a:buNone/>
        <a:defRPr sz="4800" b="1" kern="1200">
          <a:solidFill>
            <a:schemeClr val="bg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103407" indent="0" algn="l" defTabSz="1088494" rtl="0" eaLnBrk="1" latinLnBrk="0" hangingPunct="1">
        <a:spcBef>
          <a:spcPts val="1429"/>
        </a:spcBef>
        <a:buClr>
          <a:schemeClr val="tx2"/>
        </a:buClr>
        <a:buSzPct val="85000"/>
        <a:buFont typeface="Arial" panose="020B0604020202020204" pitchFamily="34" charset="0"/>
        <a:buNone/>
        <a:defRPr sz="2800" kern="1200">
          <a:solidFill>
            <a:schemeClr val="bg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884401" indent="-340155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360617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Helvetica"/>
          <a:ea typeface="+mn-ea"/>
          <a:cs typeface="+mn-cs"/>
        </a:defRPr>
      </a:lvl3pPr>
      <a:lvl4pPr marL="1904864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449111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993358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5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2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99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4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7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4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2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9728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5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84">
          <p15:clr>
            <a:srgbClr val="F26B43"/>
          </p15:clr>
        </p15:guide>
        <p15:guide id="3" pos="936">
          <p15:clr>
            <a:srgbClr val="F26B43"/>
          </p15:clr>
        </p15:guide>
        <p15:guide id="4" pos="6744">
          <p15:clr>
            <a:srgbClr val="F26B43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61F167-9753-514A-AB78-1C97D2B0D301}"/>
              </a:ext>
            </a:extLst>
          </p:cNvPr>
          <p:cNvSpPr/>
          <p:nvPr userDrawn="1"/>
        </p:nvSpPr>
        <p:spPr>
          <a:xfrm>
            <a:off x="1485900" y="0"/>
            <a:ext cx="9331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40" y="289878"/>
            <a:ext cx="901446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40" y="1600201"/>
            <a:ext cx="901446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26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defTabSz="1088494" rtl="0" eaLnBrk="1" latinLnBrk="0" hangingPunct="1">
        <a:spcBef>
          <a:spcPct val="0"/>
        </a:spcBef>
        <a:buNone/>
        <a:defRPr sz="4800" b="1" kern="1200">
          <a:solidFill>
            <a:schemeClr val="bg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103407" indent="0" algn="l" defTabSz="1088494" rtl="0" eaLnBrk="1" latinLnBrk="0" hangingPunct="1">
        <a:spcBef>
          <a:spcPts val="1429"/>
        </a:spcBef>
        <a:buClr>
          <a:schemeClr val="bg1"/>
        </a:buClr>
        <a:buSzPct val="85000"/>
        <a:buFontTx/>
        <a:buNone/>
        <a:defRPr sz="2800" kern="1200">
          <a:solidFill>
            <a:schemeClr val="bg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884401" indent="-340155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360617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Helvetica"/>
          <a:ea typeface="+mn-ea"/>
          <a:cs typeface="+mn-cs"/>
        </a:defRPr>
      </a:lvl3pPr>
      <a:lvl4pPr marL="1904864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449111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993358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5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2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99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4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7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4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2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9728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5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84">
          <p15:clr>
            <a:srgbClr val="F26B43"/>
          </p15:clr>
        </p15:guide>
        <p15:guide id="3" pos="936">
          <p15:clr>
            <a:srgbClr val="F26B43"/>
          </p15:clr>
        </p15:guide>
        <p15:guide id="4" pos="6744">
          <p15:clr>
            <a:srgbClr val="F26B43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4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414732"/>
          </a:xfrm>
        </p:spPr>
        <p:txBody>
          <a:bodyPr/>
          <a:lstStyle/>
          <a:p>
            <a:r>
              <a:rPr lang="en-US" dirty="0"/>
              <a:t>The Outline of Romans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230" y="1414732"/>
            <a:ext cx="9144000" cy="5279365"/>
          </a:xfrm>
        </p:spPr>
        <p:txBody>
          <a:bodyPr/>
          <a:lstStyle/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Prologue, 1:1-17</a:t>
            </a:r>
          </a:p>
          <a:p>
            <a:pPr algn="l"/>
            <a:r>
              <a:rPr lang="en-US" dirty="0"/>
              <a:t>	The Great Need for the Gospel, 1:18-3:20</a:t>
            </a:r>
          </a:p>
          <a:p>
            <a:pPr algn="l"/>
            <a:r>
              <a:rPr lang="en-US" dirty="0"/>
              <a:t>		All Gentiles are Guilty, 1:18-32</a:t>
            </a:r>
          </a:p>
          <a:p>
            <a:pPr algn="l"/>
            <a:r>
              <a:rPr lang="en-US" dirty="0"/>
              <a:t>		The Criteria of just judgment, 2:1-16</a:t>
            </a:r>
          </a:p>
          <a:p>
            <a:pPr algn="l"/>
            <a:r>
              <a:rPr lang="en-US" dirty="0"/>
              <a:t>		All Jews are Guilty, 2:17-3:8</a:t>
            </a:r>
          </a:p>
          <a:p>
            <a:pPr algn="l"/>
            <a:r>
              <a:rPr lang="en-US" dirty="0"/>
              <a:t>		All Mankind is Guilty, 3:9-20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(THERE IS SOMETHING WRONG WITH ALL OF US!)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593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414732"/>
          </a:xfrm>
        </p:spPr>
        <p:txBody>
          <a:bodyPr/>
          <a:lstStyle/>
          <a:p>
            <a:r>
              <a:rPr lang="en-US" dirty="0"/>
              <a:t>The Outline of Romans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14732"/>
            <a:ext cx="9144000" cy="5279365"/>
          </a:xfrm>
        </p:spPr>
        <p:txBody>
          <a:bodyPr/>
          <a:lstStyle/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Prologue, 1:1-17</a:t>
            </a:r>
          </a:p>
          <a:p>
            <a:pPr algn="l"/>
            <a:r>
              <a:rPr lang="en-US" dirty="0"/>
              <a:t>	The Great Need for the Gospel, 1:18-3:20</a:t>
            </a:r>
          </a:p>
          <a:p>
            <a:pPr algn="l"/>
            <a:r>
              <a:rPr lang="en-US" dirty="0"/>
              <a:t>	The Great Provision, 3:21-4:25</a:t>
            </a:r>
          </a:p>
          <a:p>
            <a:pPr algn="l"/>
            <a:r>
              <a:rPr lang="en-US" dirty="0"/>
              <a:t>		Stated, 3:20-27</a:t>
            </a:r>
          </a:p>
          <a:p>
            <a:pPr algn="l"/>
            <a:r>
              <a:rPr lang="en-US" dirty="0"/>
              <a:t>		Confirmed, 4;1-25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(GOD HAS PROVIDED THROUGH CHRIST A JUST AND 	GRACIOUS ACQUITAL OF OUR GUILTITINESS; WE ARE 	RIGHTEOUS BEFORE GOD IN CHRIST</a:t>
            </a:r>
          </a:p>
          <a:p>
            <a:pPr algn="l"/>
            <a:r>
              <a:rPr lang="en-US" dirty="0"/>
              <a:t>)</a:t>
            </a:r>
          </a:p>
          <a:p>
            <a:pPr algn="l"/>
            <a:r>
              <a:rPr lang="en-US" dirty="0"/>
              <a:t>		</a:t>
            </a:r>
          </a:p>
          <a:p>
            <a:pPr algn="l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972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414732"/>
          </a:xfrm>
        </p:spPr>
        <p:txBody>
          <a:bodyPr/>
          <a:lstStyle/>
          <a:p>
            <a:r>
              <a:rPr lang="en-US" dirty="0"/>
              <a:t>The Outline of Romans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14732"/>
            <a:ext cx="9144000" cy="5279365"/>
          </a:xfrm>
        </p:spPr>
        <p:txBody>
          <a:bodyPr/>
          <a:lstStyle/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Prologue, 1:1-17</a:t>
            </a:r>
          </a:p>
          <a:p>
            <a:pPr algn="l"/>
            <a:r>
              <a:rPr lang="en-US" dirty="0"/>
              <a:t>	The Great Need for the Gospel, 1:18-3:20</a:t>
            </a:r>
          </a:p>
          <a:p>
            <a:pPr algn="l"/>
            <a:r>
              <a:rPr lang="en-US" dirty="0"/>
              <a:t>	The Great Provision of the Gospel, 3:21-4:25:</a:t>
            </a:r>
          </a:p>
          <a:p>
            <a:pPr algn="l"/>
            <a:r>
              <a:rPr lang="en-US" dirty="0"/>
              <a:t>	The Great Consequences through the Gospel, 5:1-8:39</a:t>
            </a:r>
          </a:p>
          <a:p>
            <a:pPr algn="l"/>
            <a:r>
              <a:rPr lang="en-US" dirty="0"/>
              <a:t>		A  The  Fact, 5:1-11</a:t>
            </a:r>
          </a:p>
          <a:p>
            <a:pPr algn="l"/>
            <a:r>
              <a:rPr lang="en-US" dirty="0"/>
              <a:t>		B. The Basis, 5:12-21</a:t>
            </a:r>
          </a:p>
          <a:p>
            <a:pPr algn="l"/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4653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18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nnahfourth26">
            <a:extLst>
              <a:ext uri="{FF2B5EF4-FFF2-40B4-BE49-F238E27FC236}">
                <a16:creationId xmlns:a16="http://schemas.microsoft.com/office/drawing/2014/main" id="{80C2BF3D-74B6-EE47-8518-F380E4C0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19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nnahfourth27">
            <a:extLst>
              <a:ext uri="{FF2B5EF4-FFF2-40B4-BE49-F238E27FC236}">
                <a16:creationId xmlns:a16="http://schemas.microsoft.com/office/drawing/2014/main" id="{08030C78-9F10-CD48-8C42-22F10DF4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16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6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nnahfourth28">
            <a:extLst>
              <a:ext uri="{FF2B5EF4-FFF2-40B4-BE49-F238E27FC236}">
                <a16:creationId xmlns:a16="http://schemas.microsoft.com/office/drawing/2014/main" id="{17D793D1-BA4B-B147-8B02-66409FBD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96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2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46863"/>
      </p:ext>
    </p:extLst>
  </p:cSld>
  <p:clrMapOvr>
    <a:masterClrMapping/>
  </p:clrMapOvr>
</p:sld>
</file>

<file path=ppt/theme/theme1.xml><?xml version="1.0" encoding="utf-8"?>
<a:theme xmlns:a="http://schemas.openxmlformats.org/drawingml/2006/main" name="ST101_3tradition-culture">
  <a:themeElements>
    <a:clrScheme name="HANNAH HT Bianchi">
      <a:dk1>
        <a:srgbClr val="FFFFFF"/>
      </a:dk1>
      <a:lt1>
        <a:srgbClr val="003136"/>
      </a:lt1>
      <a:dk2>
        <a:srgbClr val="FFFFFF"/>
      </a:dk2>
      <a:lt2>
        <a:srgbClr val="003237"/>
      </a:lt2>
      <a:accent1>
        <a:srgbClr val="C0504D"/>
      </a:accent1>
      <a:accent2>
        <a:srgbClr val="C0504D"/>
      </a:accent2>
      <a:accent3>
        <a:srgbClr val="BBE1E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101_3tradition-culture">
  <a:themeElements>
    <a:clrScheme name="HANNAH HT Bianchi">
      <a:dk1>
        <a:srgbClr val="FFFFFF"/>
      </a:dk1>
      <a:lt1>
        <a:srgbClr val="003136"/>
      </a:lt1>
      <a:dk2>
        <a:srgbClr val="FFFFFF"/>
      </a:dk2>
      <a:lt2>
        <a:srgbClr val="003237"/>
      </a:lt2>
      <a:accent1>
        <a:srgbClr val="C0504D"/>
      </a:accent1>
      <a:accent2>
        <a:srgbClr val="C0504D"/>
      </a:accent2>
      <a:accent3>
        <a:srgbClr val="BBE1E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101_3tradition-culture">
  <a:themeElements>
    <a:clrScheme name="HANNAH HT Bianchi">
      <a:dk1>
        <a:srgbClr val="FFFFFF"/>
      </a:dk1>
      <a:lt1>
        <a:srgbClr val="003136"/>
      </a:lt1>
      <a:dk2>
        <a:srgbClr val="FFFFFF"/>
      </a:dk2>
      <a:lt2>
        <a:srgbClr val="003237"/>
      </a:lt2>
      <a:accent1>
        <a:srgbClr val="C0504D"/>
      </a:accent1>
      <a:accent2>
        <a:srgbClr val="C0504D"/>
      </a:accent2>
      <a:accent3>
        <a:srgbClr val="BBE1E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4761</TotalTime>
  <Words>182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Trebuchet MS</vt:lpstr>
      <vt:lpstr>Wingdings</vt:lpstr>
      <vt:lpstr>ST101_3tradition-culture</vt:lpstr>
      <vt:lpstr>1_ST101_3tradition-culture</vt:lpstr>
      <vt:lpstr>2_ST101_3tradition-culture</vt:lpstr>
      <vt:lpstr>PowerPoint Presentation</vt:lpstr>
      <vt:lpstr>The Outline of Romans</vt:lpstr>
      <vt:lpstr>The Outline of Romans</vt:lpstr>
      <vt:lpstr>The Outline of Romans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Hannah</cp:lastModifiedBy>
  <cp:revision>326</cp:revision>
  <dcterms:created xsi:type="dcterms:W3CDTF">2017-09-21T16:56:21Z</dcterms:created>
  <dcterms:modified xsi:type="dcterms:W3CDTF">2023-03-22T15:27:47Z</dcterms:modified>
</cp:coreProperties>
</file>